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2B22-D0C1-48D6-866B-271E67A8BFA6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EDFAD-B4DE-4E1F-A315-C385A37CF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587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2B22-D0C1-48D6-866B-271E67A8BFA6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EDFAD-B4DE-4E1F-A315-C385A37CF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829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2B22-D0C1-48D6-866B-271E67A8BFA6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EDFAD-B4DE-4E1F-A315-C385A37CF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154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2B22-D0C1-48D6-866B-271E67A8BFA6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EDFAD-B4DE-4E1F-A315-C385A37CF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2579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2B22-D0C1-48D6-866B-271E67A8BFA6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EDFAD-B4DE-4E1F-A315-C385A37CF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236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2B22-D0C1-48D6-866B-271E67A8BFA6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EDFAD-B4DE-4E1F-A315-C385A37CF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31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2B22-D0C1-48D6-866B-271E67A8BFA6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EDFAD-B4DE-4E1F-A315-C385A37CF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803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2B22-D0C1-48D6-866B-271E67A8BFA6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EDFAD-B4DE-4E1F-A315-C385A37CF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797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2B22-D0C1-48D6-866B-271E67A8BFA6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EDFAD-B4DE-4E1F-A315-C385A37CF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631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2B22-D0C1-48D6-866B-271E67A8BFA6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EDFAD-B4DE-4E1F-A315-C385A37CF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304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2B22-D0C1-48D6-866B-271E67A8BFA6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EDFAD-B4DE-4E1F-A315-C385A37CF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486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92B22-D0C1-48D6-866B-271E67A8BFA6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EDFAD-B4DE-4E1F-A315-C385A37CF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0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96" y="594256"/>
            <a:ext cx="4124280" cy="54990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594256"/>
            <a:ext cx="4124279" cy="549903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927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7" y="189735"/>
            <a:ext cx="2160240" cy="28803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661" y="220567"/>
            <a:ext cx="2686838" cy="20151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686" y="4616437"/>
            <a:ext cx="1506787" cy="2009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7" y="3196487"/>
            <a:ext cx="257175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5" y="220567"/>
            <a:ext cx="3605836" cy="27043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196487"/>
            <a:ext cx="257175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75" name="Picture 3" descr="C:\Users\Catherine\Pictures\2013-10-18 001\S600117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12" y="2348880"/>
            <a:ext cx="2655777" cy="1991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43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Catherine\Pictures\2014-06-23 001\DSC_49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9" y="188640"/>
            <a:ext cx="4843796" cy="31683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Catherine\Pictures\2013-12-26 001\S60017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3" r="6102"/>
          <a:stretch/>
        </p:blipFill>
        <p:spPr bwMode="auto">
          <a:xfrm>
            <a:off x="5220072" y="188640"/>
            <a:ext cx="361342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Catherine\Pictures\2013-05-23 001\S600592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9" t="5726" r="6315"/>
          <a:stretch/>
        </p:blipFill>
        <p:spPr bwMode="auto">
          <a:xfrm>
            <a:off x="177489" y="3546446"/>
            <a:ext cx="3997299" cy="311955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Catherine\Pictures\2013-05-23 001\S60059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871" y="3546446"/>
            <a:ext cx="4376630" cy="311955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51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73016"/>
            <a:ext cx="4211960" cy="31589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57" y="148889"/>
            <a:ext cx="4224469" cy="31683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506" y="148889"/>
            <a:ext cx="4224469" cy="31683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8" b="1681"/>
          <a:stretch/>
        </p:blipFill>
        <p:spPr>
          <a:xfrm>
            <a:off x="4703506" y="3573016"/>
            <a:ext cx="4224469" cy="31589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6089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</dc:creator>
  <cp:lastModifiedBy>Catherine</cp:lastModifiedBy>
  <cp:revision>1</cp:revision>
  <dcterms:created xsi:type="dcterms:W3CDTF">2014-09-14T19:29:06Z</dcterms:created>
  <dcterms:modified xsi:type="dcterms:W3CDTF">2014-09-14T19:30:51Z</dcterms:modified>
</cp:coreProperties>
</file>